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36004500" cy="43205400"/>
  <p:notesSz cx="6858000" cy="9144000"/>
  <p:defaultTextStyle>
    <a:defPPr>
      <a:defRPr lang="en-US"/>
    </a:defPPr>
    <a:lvl1pPr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159000" indent="-1701800"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319588" indent="-3405188"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478588" indent="-5106988"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639175" indent="-6810375" algn="l" defTabSz="43195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608">
          <p15:clr>
            <a:srgbClr val="A4A3A4"/>
          </p15:clr>
        </p15:guide>
        <p15:guide id="2" pos="11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15620"/>
    <p:restoredTop sz="99659" autoAdjust="0"/>
  </p:normalViewPr>
  <p:slideViewPr>
    <p:cSldViewPr>
      <p:cViewPr>
        <p:scale>
          <a:sx n="33" d="100"/>
          <a:sy n="33" d="100"/>
        </p:scale>
        <p:origin x="-72" y="-222"/>
      </p:cViewPr>
      <p:guideLst>
        <p:guide orient="horz" pos="13608"/>
        <p:guide pos="113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96EA8C1-A377-4860-8782-A554AD2AC51E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CCB39D7-3AAD-458D-8D6F-4BC0CEFA0B8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829" y="13421681"/>
            <a:ext cx="27538045" cy="9261158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655" y="24483060"/>
            <a:ext cx="2267839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59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1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79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39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99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58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7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73ACF-EC54-49D9-819E-FBD4850B7CF7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F3965-59F0-4806-8CF4-C5B0E02BD1E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772B1-11E1-47DB-A974-319926D6408D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F81D8-5C64-47DB-9C97-D792FC9BA9E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21592" y="10901362"/>
            <a:ext cx="25828166" cy="23218902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37092" y="10901362"/>
            <a:ext cx="76944538" cy="23218902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F2BDB-0757-491E-A7C8-3A322B9B890B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15603-A310-4C9C-818F-BB0D93A4A28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D12CB-31B1-4057-9D59-A259D96862B2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57D3B-BBB2-4A07-A8A0-6BCBA509E9F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196" y="27763473"/>
            <a:ext cx="27538045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196" y="18312295"/>
            <a:ext cx="27538045" cy="9451179"/>
          </a:xfrm>
        </p:spPr>
        <p:txBody>
          <a:bodyPr anchor="b"/>
          <a:lstStyle>
            <a:lvl1pPr marL="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1pPr>
            <a:lvl2pPr marL="2159813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19626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7943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3925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9906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5887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78502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C2064-3D92-4259-85DA-D9734E182512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148E2-98CF-4992-981D-0AA91B16898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37093" y="63497943"/>
            <a:ext cx="51386352" cy="17959244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63406" y="63497943"/>
            <a:ext cx="51386352" cy="17959244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06CB3-6BE1-4012-9583-90914D3BF228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48F17-E8D7-4236-8BCA-799EB80572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885" y="1730220"/>
            <a:ext cx="29157930" cy="7200901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886" y="9671212"/>
            <a:ext cx="14314611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9813" indent="0">
              <a:buNone/>
              <a:defRPr sz="9400" b="1"/>
            </a:lvl2pPr>
            <a:lvl3pPr marL="4319626" indent="0">
              <a:buNone/>
              <a:defRPr sz="8500" b="1"/>
            </a:lvl3pPr>
            <a:lvl4pPr marL="6479438" indent="0">
              <a:buNone/>
              <a:defRPr sz="7600" b="1"/>
            </a:lvl4pPr>
            <a:lvl5pPr marL="8639251" indent="0">
              <a:buNone/>
              <a:defRPr sz="7600" b="1"/>
            </a:lvl5pPr>
            <a:lvl6pPr marL="10799064" indent="0">
              <a:buNone/>
              <a:defRPr sz="7600" b="1"/>
            </a:lvl6pPr>
            <a:lvl7pPr marL="12958877" indent="0">
              <a:buNone/>
              <a:defRPr sz="7600" b="1"/>
            </a:lvl7pPr>
            <a:lvl8pPr marL="15118690" indent="0">
              <a:buNone/>
              <a:defRPr sz="7600" b="1"/>
            </a:lvl8pPr>
            <a:lvl9pPr marL="17278502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886" y="13701713"/>
            <a:ext cx="14314611" cy="2489311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7585" y="9671212"/>
            <a:ext cx="14320233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9813" indent="0">
              <a:buNone/>
              <a:defRPr sz="9400" b="1"/>
            </a:lvl2pPr>
            <a:lvl3pPr marL="4319626" indent="0">
              <a:buNone/>
              <a:defRPr sz="8500" b="1"/>
            </a:lvl3pPr>
            <a:lvl4pPr marL="6479438" indent="0">
              <a:buNone/>
              <a:defRPr sz="7600" b="1"/>
            </a:lvl4pPr>
            <a:lvl5pPr marL="8639251" indent="0">
              <a:buNone/>
              <a:defRPr sz="7600" b="1"/>
            </a:lvl5pPr>
            <a:lvl6pPr marL="10799064" indent="0">
              <a:buNone/>
              <a:defRPr sz="7600" b="1"/>
            </a:lvl6pPr>
            <a:lvl7pPr marL="12958877" indent="0">
              <a:buNone/>
              <a:defRPr sz="7600" b="1"/>
            </a:lvl7pPr>
            <a:lvl8pPr marL="15118690" indent="0">
              <a:buNone/>
              <a:defRPr sz="7600" b="1"/>
            </a:lvl8pPr>
            <a:lvl9pPr marL="17278502" indent="0">
              <a:buNone/>
              <a:defRPr sz="7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7585" y="13701713"/>
            <a:ext cx="14320233" cy="2489311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55418-612F-49BA-A750-35EF1D8A1D4B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C9002-83FB-4133-A572-46DD5F2CEA8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B8B64-5620-442A-A40F-6900E5539E71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28EFD-CCAE-48A8-8B51-AD1D5CFB7A0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745A3-69A4-4C18-ABA2-8C88C05228D7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88E47-1C6A-4BC6-8B4B-FF71C0A5019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887" y="1720216"/>
            <a:ext cx="10658620" cy="7320915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6601" y="1720219"/>
            <a:ext cx="1811121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887" y="9041133"/>
            <a:ext cx="10658620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59813" indent="0">
              <a:buNone/>
              <a:defRPr sz="5700"/>
            </a:lvl2pPr>
            <a:lvl3pPr marL="4319626" indent="0">
              <a:buNone/>
              <a:defRPr sz="4700"/>
            </a:lvl3pPr>
            <a:lvl4pPr marL="6479438" indent="0">
              <a:buNone/>
              <a:defRPr sz="4300"/>
            </a:lvl4pPr>
            <a:lvl5pPr marL="8639251" indent="0">
              <a:buNone/>
              <a:defRPr sz="4300"/>
            </a:lvl5pPr>
            <a:lvl6pPr marL="10799064" indent="0">
              <a:buNone/>
              <a:defRPr sz="4300"/>
            </a:lvl6pPr>
            <a:lvl7pPr marL="12958877" indent="0">
              <a:buNone/>
              <a:defRPr sz="4300"/>
            </a:lvl7pPr>
            <a:lvl8pPr marL="15118690" indent="0">
              <a:buNone/>
              <a:defRPr sz="4300"/>
            </a:lvl8pPr>
            <a:lvl9pPr marL="17278502" indent="0">
              <a:buNone/>
              <a:defRPr sz="4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3DAF8-3EB9-4326-BAAD-CBB23D36EE91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729EA-F146-427B-B3C8-01D13599A28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176" y="30243781"/>
            <a:ext cx="19438620" cy="3570449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176" y="3860483"/>
            <a:ext cx="19438620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59813" indent="0">
              <a:buNone/>
              <a:defRPr sz="13200"/>
            </a:lvl2pPr>
            <a:lvl3pPr marL="4319626" indent="0">
              <a:buNone/>
              <a:defRPr sz="11300"/>
            </a:lvl3pPr>
            <a:lvl4pPr marL="6479438" indent="0">
              <a:buNone/>
              <a:defRPr sz="9400"/>
            </a:lvl4pPr>
            <a:lvl5pPr marL="8639251" indent="0">
              <a:buNone/>
              <a:defRPr sz="9400"/>
            </a:lvl5pPr>
            <a:lvl6pPr marL="10799064" indent="0">
              <a:buNone/>
              <a:defRPr sz="9400"/>
            </a:lvl6pPr>
            <a:lvl7pPr marL="12958877" indent="0">
              <a:buNone/>
              <a:defRPr sz="9400"/>
            </a:lvl7pPr>
            <a:lvl8pPr marL="15118690" indent="0">
              <a:buNone/>
              <a:defRPr sz="9400"/>
            </a:lvl8pPr>
            <a:lvl9pPr marL="17278502" indent="0">
              <a:buNone/>
              <a:defRPr sz="94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176" y="33814230"/>
            <a:ext cx="1943862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59813" indent="0">
              <a:buNone/>
              <a:defRPr sz="5700"/>
            </a:lvl2pPr>
            <a:lvl3pPr marL="4319626" indent="0">
              <a:buNone/>
              <a:defRPr sz="4700"/>
            </a:lvl3pPr>
            <a:lvl4pPr marL="6479438" indent="0">
              <a:buNone/>
              <a:defRPr sz="4300"/>
            </a:lvl4pPr>
            <a:lvl5pPr marL="8639251" indent="0">
              <a:buNone/>
              <a:defRPr sz="4300"/>
            </a:lvl5pPr>
            <a:lvl6pPr marL="10799064" indent="0">
              <a:buNone/>
              <a:defRPr sz="4300"/>
            </a:lvl6pPr>
            <a:lvl7pPr marL="12958877" indent="0">
              <a:buNone/>
              <a:defRPr sz="4300"/>
            </a:lvl7pPr>
            <a:lvl8pPr marL="15118690" indent="0">
              <a:buNone/>
              <a:defRPr sz="4300"/>
            </a:lvl8pPr>
            <a:lvl9pPr marL="17278502" indent="0">
              <a:buNone/>
              <a:defRPr sz="4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AD0EF-9828-4CDA-95CA-48629CAF1E45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EA47E-4EB5-45B0-AF2A-FE66AA0542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1800225" y="1730375"/>
            <a:ext cx="32404050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1963" tIns="215981" rIns="431963" bIns="2159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5363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800225" y="10080625"/>
            <a:ext cx="32404050" cy="285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1963" tIns="215981" rIns="431963" bIns="2159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800225" y="40046275"/>
            <a:ext cx="8401050" cy="2298700"/>
          </a:xfrm>
          <a:prstGeom prst="rect">
            <a:avLst/>
          </a:prstGeom>
        </p:spPr>
        <p:txBody>
          <a:bodyPr vert="horz" lIns="431963" tIns="215981" rIns="431963" bIns="215981" rtlCol="0" anchor="ctr"/>
          <a:lstStyle>
            <a:lvl1pPr algn="l" defTabSz="4319626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617E29-6211-4F6D-A31B-8325B1057949}" type="datetimeFigureOut">
              <a:rPr lang="en-US"/>
              <a:pPr>
                <a:defRPr/>
              </a:pPr>
              <a:t>11/28/2017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2301538" y="40046275"/>
            <a:ext cx="11401425" cy="2298700"/>
          </a:xfrm>
          <a:prstGeom prst="rect">
            <a:avLst/>
          </a:prstGeom>
        </p:spPr>
        <p:txBody>
          <a:bodyPr vert="horz" lIns="431963" tIns="215981" rIns="431963" bIns="215981" rtlCol="0" anchor="ctr"/>
          <a:lstStyle>
            <a:lvl1pPr algn="ctr" defTabSz="4319626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5803225" y="40046275"/>
            <a:ext cx="8401050" cy="2298700"/>
          </a:xfrm>
          <a:prstGeom prst="rect">
            <a:avLst/>
          </a:prstGeom>
        </p:spPr>
        <p:txBody>
          <a:bodyPr vert="horz" lIns="431963" tIns="215981" rIns="431963" bIns="215981" rtlCol="0" anchor="ctr"/>
          <a:lstStyle>
            <a:lvl1pPr algn="r" defTabSz="4319626" fontAlgn="auto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9EE480-0DCA-44FC-993D-F76512703D3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319588" rtl="0" eaLnBrk="0" fontAlgn="base" hangingPunct="0">
        <a:spcBef>
          <a:spcPct val="0"/>
        </a:spcBef>
        <a:spcAft>
          <a:spcPct val="0"/>
        </a:spcAft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2pPr>
      <a:lvl3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3pPr>
      <a:lvl4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4pPr>
      <a:lvl5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5pPr>
      <a:lvl6pPr marL="4572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6pPr>
      <a:lvl7pPr marL="9144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7pPr>
      <a:lvl8pPr marL="13716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8pPr>
      <a:lvl9pPr marL="18288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9pPr>
    </p:titleStyle>
    <p:bodyStyle>
      <a:lvl1pPr marL="1619250" indent="-161925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8375" indent="-1349375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399088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8088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718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3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596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09" indent="-1079906" algn="l" defTabSz="4319626" rtl="0" eaLnBrk="1" latinLnBrk="0" hangingPunct="1">
        <a:spcBef>
          <a:spcPct val="20000"/>
        </a:spcBef>
        <a:buFont typeface="Arial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3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26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38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1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4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77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2" algn="l" defTabSz="4319626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" name="CaixaDeTexto 10"/>
          <p:cNvSpPr txBox="1">
            <a:spLocks noChangeArrowheads="1"/>
          </p:cNvSpPr>
          <p:nvPr/>
        </p:nvSpPr>
        <p:spPr bwMode="auto">
          <a:xfrm>
            <a:off x="2095500" y="5372100"/>
            <a:ext cx="32518350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 dirty="0" smtClean="0"/>
              <a:t>TÍTULO </a:t>
            </a:r>
            <a:r>
              <a:rPr lang="pt-BR" b="1" dirty="0" smtClean="0"/>
              <a:t>DO ARTIGO: subtítulo </a:t>
            </a:r>
            <a:r>
              <a:rPr lang="pt-BR" b="1" dirty="0"/>
              <a:t/>
            </a:r>
            <a:br>
              <a:rPr lang="pt-BR" b="1" dirty="0"/>
            </a:br>
            <a:endParaRPr lang="pt-BR" sz="5400" b="1" dirty="0"/>
          </a:p>
          <a:p>
            <a:pPr algn="ctr"/>
            <a:r>
              <a:rPr lang="pt-BR" sz="5400" b="1" dirty="0"/>
              <a:t/>
            </a:r>
            <a:br>
              <a:rPr lang="pt-BR" sz="5400" b="1" dirty="0"/>
            </a:br>
            <a:endParaRPr lang="en-US" sz="5400" b="1" dirty="0"/>
          </a:p>
        </p:txBody>
      </p:sp>
      <p:sp>
        <p:nvSpPr>
          <p:cNvPr id="1613" name="CaixaDeTexto 12"/>
          <p:cNvSpPr txBox="1">
            <a:spLocks noChangeArrowheads="1"/>
          </p:cNvSpPr>
          <p:nvPr/>
        </p:nvSpPr>
        <p:spPr bwMode="auto">
          <a:xfrm>
            <a:off x="1658938" y="5981700"/>
            <a:ext cx="325183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3200" dirty="0" smtClean="0">
                <a:solidFill>
                  <a:srgbClr val="FF0000"/>
                </a:solidFill>
              </a:rPr>
              <a:t>Nome Completo dos Autores em ordem alfabética / e-mail </a:t>
            </a:r>
            <a:endParaRPr lang="pt-BR" sz="3200" dirty="0">
              <a:solidFill>
                <a:srgbClr val="FF0000"/>
              </a:solidFill>
            </a:endParaRPr>
          </a:p>
          <a:p>
            <a:pPr algn="r"/>
            <a:r>
              <a:rPr lang="en-US" sz="3200" dirty="0" err="1" smtClean="0">
                <a:solidFill>
                  <a:srgbClr val="FF0000"/>
                </a:solidFill>
              </a:rPr>
              <a:t>Pós-Graduação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em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Gestão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Empresarial</a:t>
            </a:r>
            <a:r>
              <a:rPr lang="en-US" sz="3200" dirty="0" smtClean="0">
                <a:solidFill>
                  <a:srgbClr val="FF0000"/>
                </a:solidFill>
              </a:rPr>
              <a:t> com </a:t>
            </a:r>
            <a:r>
              <a:rPr lang="en-US" sz="3200" dirty="0" err="1" smtClean="0">
                <a:solidFill>
                  <a:srgbClr val="FF0000"/>
                </a:solidFill>
              </a:rPr>
              <a:t>ênfase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em</a:t>
            </a:r>
            <a:r>
              <a:rPr lang="en-US" sz="3200" dirty="0" smtClean="0">
                <a:solidFill>
                  <a:srgbClr val="FF0000"/>
                </a:solidFill>
              </a:rPr>
              <a:t> Marketing e </a:t>
            </a:r>
            <a:r>
              <a:rPr lang="en-US" sz="3200" dirty="0" err="1" smtClean="0">
                <a:solidFill>
                  <a:srgbClr val="FF0000"/>
                </a:solidFill>
              </a:rPr>
              <a:t>Recursos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Humanos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  <a:p>
            <a:pPr algn="r"/>
            <a:r>
              <a:rPr lang="en-US" sz="3200" dirty="0" smtClean="0">
                <a:solidFill>
                  <a:srgbClr val="FF0000"/>
                </a:solidFill>
              </a:rPr>
              <a:t>(</a:t>
            </a:r>
            <a:r>
              <a:rPr lang="en-US" sz="3200" dirty="0" err="1" smtClean="0">
                <a:solidFill>
                  <a:srgbClr val="FF0000"/>
                </a:solidFill>
              </a:rPr>
              <a:t>Identifcar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acima</a:t>
            </a:r>
            <a:r>
              <a:rPr lang="en-US" sz="3200" dirty="0" smtClean="0">
                <a:solidFill>
                  <a:srgbClr val="FF0000"/>
                </a:solidFill>
              </a:rPr>
              <a:t> o </a:t>
            </a:r>
            <a:r>
              <a:rPr lang="en-US" sz="3200" dirty="0" err="1" smtClean="0">
                <a:solidFill>
                  <a:srgbClr val="FF0000"/>
                </a:solidFill>
              </a:rPr>
              <a:t>nome</a:t>
            </a:r>
            <a:r>
              <a:rPr lang="en-US" sz="3200" dirty="0" smtClean="0">
                <a:solidFill>
                  <a:srgbClr val="FF0000"/>
                </a:solidFill>
              </a:rPr>
              <a:t> do </a:t>
            </a:r>
            <a:r>
              <a:rPr lang="en-US" sz="3200" dirty="0" err="1" smtClean="0">
                <a:solidFill>
                  <a:srgbClr val="FF0000"/>
                </a:solidFill>
              </a:rPr>
              <a:t>seu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curso</a:t>
            </a:r>
            <a:r>
              <a:rPr lang="en-US" sz="3200" dirty="0" smtClean="0">
                <a:solidFill>
                  <a:srgbClr val="FF0000"/>
                </a:solidFill>
              </a:rPr>
              <a:t>)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14" name="CaixaDeTexto 15"/>
          <p:cNvSpPr txBox="1">
            <a:spLocks noChangeArrowheads="1"/>
          </p:cNvSpPr>
          <p:nvPr/>
        </p:nvSpPr>
        <p:spPr bwMode="auto">
          <a:xfrm>
            <a:off x="1847850" y="8267700"/>
            <a:ext cx="16190913" cy="1834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600" b="1" dirty="0" err="1" smtClean="0"/>
              <a:t>Introdução</a:t>
            </a:r>
            <a:endParaRPr lang="en-US" sz="3600" b="1" dirty="0"/>
          </a:p>
          <a:p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Destacar</a:t>
            </a:r>
            <a:r>
              <a:rPr lang="en-US" dirty="0" smtClean="0">
                <a:solidFill>
                  <a:srgbClr val="FF0000"/>
                </a:solidFill>
              </a:rPr>
              <a:t> o </a:t>
            </a:r>
            <a:r>
              <a:rPr lang="en-US" dirty="0" err="1" smtClean="0">
                <a:solidFill>
                  <a:srgbClr val="FF0000"/>
                </a:solidFill>
              </a:rPr>
              <a:t>assunto</a:t>
            </a:r>
            <a:r>
              <a:rPr lang="en-US" dirty="0" smtClean="0">
                <a:solidFill>
                  <a:srgbClr val="FF0000"/>
                </a:solidFill>
              </a:rPr>
              <a:t> que </a:t>
            </a:r>
            <a:r>
              <a:rPr lang="en-US" dirty="0" err="1" smtClean="0">
                <a:solidFill>
                  <a:srgbClr val="FF0000"/>
                </a:solidFill>
              </a:rPr>
              <a:t>foi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pesquisado</a:t>
            </a:r>
            <a:endParaRPr lang="en-US" dirty="0" smtClean="0">
              <a:solidFill>
                <a:srgbClr val="FF0000"/>
              </a:solidFill>
            </a:endParaRPr>
          </a:p>
          <a:p>
            <a:pPr algn="just"/>
            <a:endParaRPr lang="en-US" dirty="0"/>
          </a:p>
          <a:p>
            <a:pPr marL="571500" indent="-571500" algn="just">
              <a:buFontTx/>
              <a:buChar char="-"/>
            </a:pPr>
            <a:r>
              <a:rPr lang="en-US" dirty="0" err="1" smtClean="0"/>
              <a:t>Problematização</a:t>
            </a:r>
            <a:r>
              <a:rPr lang="en-US" dirty="0" smtClean="0"/>
              <a:t>: </a:t>
            </a:r>
          </a:p>
          <a:p>
            <a:pPr marL="571500" indent="-571500" algn="just">
              <a:buFontTx/>
              <a:buChar char="-"/>
            </a:pPr>
            <a:endParaRPr lang="en-US" dirty="0"/>
          </a:p>
          <a:p>
            <a:pPr marL="571500" indent="-571500" algn="just">
              <a:buFontTx/>
              <a:buChar char="-"/>
            </a:pPr>
            <a:r>
              <a:rPr lang="en-US" dirty="0" err="1"/>
              <a:t>Objetivos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dirty="0" smtClean="0"/>
              <a:t>         </a:t>
            </a:r>
            <a:r>
              <a:rPr lang="en-US" dirty="0" err="1" smtClean="0"/>
              <a:t>Geral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         </a:t>
            </a:r>
            <a:r>
              <a:rPr lang="en-US" dirty="0" err="1" smtClean="0"/>
              <a:t>Específicos</a:t>
            </a:r>
            <a:r>
              <a:rPr lang="en-US" dirty="0" smtClean="0"/>
              <a:t>:</a:t>
            </a:r>
          </a:p>
          <a:p>
            <a:pPr marL="571500" indent="-571500" algn="just">
              <a:buFontTx/>
              <a:buChar char="-"/>
            </a:pPr>
            <a:endParaRPr lang="en-US" dirty="0"/>
          </a:p>
          <a:p>
            <a:pPr marL="571500" indent="-571500" algn="just">
              <a:buFontTx/>
              <a:buChar char="-"/>
            </a:pPr>
            <a:r>
              <a:rPr lang="en-US" dirty="0" err="1" smtClean="0"/>
              <a:t>Justificativa</a:t>
            </a:r>
            <a:endParaRPr lang="en-US" dirty="0" smtClean="0"/>
          </a:p>
          <a:p>
            <a:pPr marL="571500" indent="-571500" algn="just">
              <a:buFontTx/>
              <a:buChar char="-"/>
            </a:pPr>
            <a:endParaRPr lang="en-US" dirty="0"/>
          </a:p>
          <a:p>
            <a:pPr marL="571500" indent="-571500" algn="just">
              <a:buFontTx/>
              <a:buChar char="-"/>
            </a:pPr>
            <a:r>
              <a:rPr lang="en-US" dirty="0" err="1" smtClean="0"/>
              <a:t>Metodologia</a:t>
            </a:r>
            <a:r>
              <a:rPr lang="en-US" dirty="0" smtClean="0"/>
              <a:t> </a:t>
            </a:r>
          </a:p>
          <a:p>
            <a:pPr marL="571500" indent="-571500" algn="just">
              <a:buFontTx/>
              <a:buChar char="-"/>
            </a:pPr>
            <a:endParaRPr lang="en-US" dirty="0" smtClean="0"/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2. </a:t>
            </a:r>
            <a:r>
              <a:rPr lang="en-US" b="1" dirty="0" err="1" smtClean="0"/>
              <a:t>Referencial</a:t>
            </a:r>
            <a:r>
              <a:rPr lang="en-US" b="1" dirty="0" smtClean="0"/>
              <a:t> </a:t>
            </a:r>
            <a:r>
              <a:rPr lang="en-US" b="1" dirty="0" err="1" smtClean="0"/>
              <a:t>Teórico</a:t>
            </a:r>
            <a:endParaRPr lang="en-US" b="1" dirty="0" smtClean="0"/>
          </a:p>
          <a:p>
            <a:pPr algn="just"/>
            <a:endParaRPr lang="en-US" b="1" dirty="0"/>
          </a:p>
          <a:p>
            <a:pPr algn="just"/>
            <a:r>
              <a:rPr lang="en-US" dirty="0" err="1" smtClean="0">
                <a:solidFill>
                  <a:srgbClr val="FF0000"/>
                </a:solidFill>
              </a:rPr>
              <a:t>Destacar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principais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embasamentos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teóricos</a:t>
            </a:r>
            <a:r>
              <a:rPr lang="en-US" dirty="0" smtClean="0">
                <a:solidFill>
                  <a:srgbClr val="FF0000"/>
                </a:solidFill>
              </a:rPr>
              <a:t> que </a:t>
            </a:r>
            <a:r>
              <a:rPr lang="en-US" dirty="0" err="1" smtClean="0">
                <a:solidFill>
                  <a:srgbClr val="FF0000"/>
                </a:solidFill>
              </a:rPr>
              <a:t>deram</a:t>
            </a:r>
            <a:r>
              <a:rPr lang="en-US" dirty="0" smtClean="0">
                <a:solidFill>
                  <a:srgbClr val="FF0000"/>
                </a:solidFill>
              </a:rPr>
              <a:t> o </a:t>
            </a:r>
            <a:r>
              <a:rPr lang="en-US" dirty="0" err="1" smtClean="0">
                <a:solidFill>
                  <a:srgbClr val="FF0000"/>
                </a:solidFill>
              </a:rPr>
              <a:t>norte</a:t>
            </a:r>
            <a:r>
              <a:rPr lang="en-US" dirty="0" smtClean="0">
                <a:solidFill>
                  <a:srgbClr val="FF0000"/>
                </a:solidFill>
              </a:rPr>
              <a:t> para o </a:t>
            </a:r>
            <a:r>
              <a:rPr lang="en-US" dirty="0" err="1" smtClean="0">
                <a:solidFill>
                  <a:srgbClr val="FF0000"/>
                </a:solidFill>
              </a:rPr>
              <a:t>direcionamento</a:t>
            </a:r>
            <a:r>
              <a:rPr lang="en-US" dirty="0" smtClean="0">
                <a:solidFill>
                  <a:srgbClr val="FF0000"/>
                </a:solidFill>
              </a:rPr>
              <a:t> da </a:t>
            </a:r>
            <a:r>
              <a:rPr lang="en-US" dirty="0" err="1" smtClean="0">
                <a:solidFill>
                  <a:srgbClr val="FF0000"/>
                </a:solidFill>
              </a:rPr>
              <a:t>sua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pesquisa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tendo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como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parâmetro</a:t>
            </a:r>
            <a:r>
              <a:rPr lang="en-US" dirty="0" smtClean="0">
                <a:solidFill>
                  <a:srgbClr val="FF0000"/>
                </a:solidFill>
              </a:rPr>
              <a:t> as </a:t>
            </a:r>
            <a:r>
              <a:rPr lang="en-US" dirty="0" err="1" smtClean="0">
                <a:solidFill>
                  <a:srgbClr val="FF0000"/>
                </a:solidFill>
              </a:rPr>
              <a:t>Normas</a:t>
            </a:r>
            <a:r>
              <a:rPr lang="en-US" dirty="0" smtClean="0">
                <a:solidFill>
                  <a:srgbClr val="FF0000"/>
                </a:solidFill>
              </a:rPr>
              <a:t> ABNT - </a:t>
            </a:r>
            <a:r>
              <a:rPr lang="en-US" dirty="0" err="1" smtClean="0">
                <a:solidFill>
                  <a:srgbClr val="FF0000"/>
                </a:solidFill>
              </a:rPr>
              <a:t>Citações</a:t>
            </a:r>
            <a:r>
              <a:rPr lang="en-US" dirty="0" smtClean="0">
                <a:solidFill>
                  <a:srgbClr val="FF0000"/>
                </a:solidFill>
              </a:rPr>
              <a:t> n. 10520/2002</a:t>
            </a:r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pt-BR" sz="2600" dirty="0"/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1615" name="CaixaDeTexto 19"/>
          <p:cNvSpPr txBox="1">
            <a:spLocks noChangeArrowheads="1"/>
          </p:cNvSpPr>
          <p:nvPr/>
        </p:nvSpPr>
        <p:spPr bwMode="auto">
          <a:xfrm>
            <a:off x="18688050" y="8191500"/>
            <a:ext cx="15243175" cy="1965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3600" b="1" dirty="0" smtClean="0"/>
              <a:t>3. Apresentação e Análise dos Resultados </a:t>
            </a:r>
            <a:r>
              <a:rPr lang="pt-BR" sz="3600" b="1" dirty="0"/>
              <a:t>Obtidos</a:t>
            </a:r>
          </a:p>
          <a:p>
            <a:pPr algn="just"/>
            <a:endParaRPr lang="en-US" sz="3600" b="1" dirty="0"/>
          </a:p>
          <a:p>
            <a:pPr algn="just">
              <a:spcAft>
                <a:spcPts val="1200"/>
              </a:spcAft>
            </a:pPr>
            <a:r>
              <a:rPr lang="en-US" sz="2000" dirty="0"/>
              <a:t>                                                                                                                                        </a:t>
            </a:r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pPr algn="just">
              <a:spcBef>
                <a:spcPct val="50000"/>
              </a:spcBef>
            </a:pPr>
            <a:endParaRPr lang="pt-BR" sz="2600" dirty="0" smtClean="0"/>
          </a:p>
          <a:p>
            <a:pPr algn="just">
              <a:spcBef>
                <a:spcPct val="50000"/>
              </a:spcBef>
            </a:pPr>
            <a:endParaRPr lang="pt-BR" sz="2600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endParaRPr lang="pt-BR" sz="1800" b="1" dirty="0"/>
          </a:p>
          <a:p>
            <a:r>
              <a:rPr lang="pt-BR" sz="3600" b="1" dirty="0" smtClean="0"/>
              <a:t>4. Considerações Finais</a:t>
            </a:r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endParaRPr lang="pt-BR" sz="3600" b="1" dirty="0" smtClean="0"/>
          </a:p>
          <a:p>
            <a:endParaRPr lang="pt-BR" sz="3600" b="1" dirty="0"/>
          </a:p>
          <a:p>
            <a:r>
              <a:rPr lang="pt-BR" sz="3600" b="1" dirty="0" smtClean="0"/>
              <a:t>Referências </a:t>
            </a:r>
          </a:p>
          <a:p>
            <a:endParaRPr lang="pt-BR" sz="3600" b="1" dirty="0"/>
          </a:p>
          <a:p>
            <a:r>
              <a:rPr lang="pt-BR" sz="3600" dirty="0" smtClean="0">
                <a:solidFill>
                  <a:srgbClr val="FF0000"/>
                </a:solidFill>
              </a:rPr>
              <a:t>Destacar em ordem alfabética todos os autores citados no texto tendo como parâmetro a Norma ABNT – Referência n. 6023/2002</a:t>
            </a:r>
            <a:endParaRPr lang="pt-BR" sz="3600" dirty="0">
              <a:solidFill>
                <a:srgbClr val="FF0000"/>
              </a:solidFill>
            </a:endParaRP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</p:txBody>
      </p:sp>
      <p:sp>
        <p:nvSpPr>
          <p:cNvPr id="1616" name="Rectangle 4"/>
          <p:cNvSpPr>
            <a:spLocks noChangeArrowheads="1"/>
          </p:cNvSpPr>
          <p:nvPr/>
        </p:nvSpPr>
        <p:spPr bwMode="auto">
          <a:xfrm>
            <a:off x="0" y="-693738"/>
            <a:ext cx="184150" cy="138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sz="8500">
              <a:latin typeface="Calibri" pitchFamily="34" charset="0"/>
            </a:endParaRPr>
          </a:p>
        </p:txBody>
      </p:sp>
      <p:sp>
        <p:nvSpPr>
          <p:cNvPr id="1617" name="Rectangle 7"/>
          <p:cNvSpPr>
            <a:spLocks noChangeArrowheads="1"/>
          </p:cNvSpPr>
          <p:nvPr/>
        </p:nvSpPr>
        <p:spPr bwMode="auto">
          <a:xfrm>
            <a:off x="0" y="-693738"/>
            <a:ext cx="184150" cy="1387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sz="8500">
              <a:latin typeface="Calibri" pitchFamily="34" charset="0"/>
            </a:endParaRPr>
          </a:p>
        </p:txBody>
      </p:sp>
      <p:cxnSp>
        <p:nvCxnSpPr>
          <p:cNvPr id="35" name="Conector reto 34"/>
          <p:cNvCxnSpPr/>
          <p:nvPr/>
        </p:nvCxnSpPr>
        <p:spPr>
          <a:xfrm>
            <a:off x="3371850" y="8115300"/>
            <a:ext cx="29260800" cy="0"/>
          </a:xfrm>
          <a:prstGeom prst="line">
            <a:avLst/>
          </a:prstGeom>
          <a:ln w="76200" cmpd="sng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20" name="Rectangle 453"/>
          <p:cNvSpPr>
            <a:spLocks noChangeArrowheads="1"/>
          </p:cNvSpPr>
          <p:nvPr/>
        </p:nvSpPr>
        <p:spPr bwMode="auto">
          <a:xfrm>
            <a:off x="16213138" y="20407313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621" name="Rectangle 455"/>
          <p:cNvSpPr>
            <a:spLocks noChangeArrowheads="1"/>
          </p:cNvSpPr>
          <p:nvPr/>
        </p:nvSpPr>
        <p:spPr bwMode="auto">
          <a:xfrm>
            <a:off x="16213138" y="20407313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1622" name="Rectangle 472"/>
          <p:cNvSpPr>
            <a:spLocks noChangeArrowheads="1"/>
          </p:cNvSpPr>
          <p:nvPr/>
        </p:nvSpPr>
        <p:spPr bwMode="auto">
          <a:xfrm>
            <a:off x="0" y="20548600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23" name="Rectangle 474"/>
          <p:cNvSpPr>
            <a:spLocks noChangeArrowheads="1"/>
          </p:cNvSpPr>
          <p:nvPr/>
        </p:nvSpPr>
        <p:spPr bwMode="auto">
          <a:xfrm>
            <a:off x="0" y="20543838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24" name="Rectangle 476"/>
          <p:cNvSpPr>
            <a:spLocks noChangeArrowheads="1"/>
          </p:cNvSpPr>
          <p:nvPr/>
        </p:nvSpPr>
        <p:spPr bwMode="auto">
          <a:xfrm>
            <a:off x="0" y="-354013"/>
            <a:ext cx="184150" cy="708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25" name="Rectangle 478"/>
          <p:cNvSpPr>
            <a:spLocks noChangeArrowheads="1"/>
          </p:cNvSpPr>
          <p:nvPr/>
        </p:nvSpPr>
        <p:spPr bwMode="auto">
          <a:xfrm>
            <a:off x="0" y="21001038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26" name="Rectangle 481"/>
          <p:cNvSpPr>
            <a:spLocks noChangeArrowheads="1"/>
          </p:cNvSpPr>
          <p:nvPr/>
        </p:nvSpPr>
        <p:spPr bwMode="auto">
          <a:xfrm>
            <a:off x="0" y="20429538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0" name="Rectangle 530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1" name="Rectangle 532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2" name="Rectangle 534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3" name="Rectangle 536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4" name="Rectangle 538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5" name="Rectangle 540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8" name="Rectangle 545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39" name="Rectangle 547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0" name="Rectangle 549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1" name="Rectangle 551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2" name="Rectangle 553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3" name="Rectangle 555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4" name="Rectangle 557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8" name="Rectangle 559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49" name="Rectangle 561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53" name="Rectangle 563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54" name="Rectangle 565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55" name="Rectangle 567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84" name="Rectangle 660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86" name="Rectangle 662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1688" name="Rectangle 664"/>
          <p:cNvSpPr>
            <a:spLocks noChangeArrowheads="1"/>
          </p:cNvSpPr>
          <p:nvPr/>
        </p:nvSpPr>
        <p:spPr bwMode="auto">
          <a:xfrm>
            <a:off x="0" y="0"/>
            <a:ext cx="36004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87" name="Imagem 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3251" y="221892"/>
            <a:ext cx="5941249" cy="1860721"/>
          </a:xfrm>
          <a:prstGeom prst="rect">
            <a:avLst/>
          </a:prstGeom>
        </p:spPr>
      </p:pic>
      <p:pic>
        <p:nvPicPr>
          <p:cNvPr id="88" name="Imagem 8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5076" y="220663"/>
            <a:ext cx="15654348" cy="2808000"/>
          </a:xfrm>
          <a:prstGeom prst="rect">
            <a:avLst/>
          </a:prstGeom>
        </p:spPr>
      </p:pic>
      <p:pic>
        <p:nvPicPr>
          <p:cNvPr id="89" name="Imagem 8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456870"/>
            <a:ext cx="12859939" cy="3672000"/>
          </a:xfrm>
          <a:prstGeom prst="rect">
            <a:avLst/>
          </a:prstGeom>
        </p:spPr>
      </p:pic>
      <p:sp>
        <p:nvSpPr>
          <p:cNvPr id="40" name="CaixaDeTexto 39"/>
          <p:cNvSpPr txBox="1"/>
          <p:nvPr/>
        </p:nvSpPr>
        <p:spPr>
          <a:xfrm>
            <a:off x="9072500" y="29746632"/>
            <a:ext cx="16889175" cy="132343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ATENÇÃO: </a:t>
            </a:r>
            <a:r>
              <a:rPr lang="pt-BR" dirty="0" smtClean="0">
                <a:solidFill>
                  <a:srgbClr val="FF0000"/>
                </a:solidFill>
              </a:rPr>
              <a:t>Tamanho do Pôster -  90 cm de largura por 120 cm de altura.</a:t>
            </a:r>
          </a:p>
          <a:p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86</Words>
  <Application>Microsoft Office PowerPoint</Application>
  <PresentationFormat>Personalizar</PresentationFormat>
  <Paragraphs>70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Kenji Nose Filho</dc:creator>
  <cp:lastModifiedBy>Renata</cp:lastModifiedBy>
  <cp:revision>88</cp:revision>
  <dcterms:created xsi:type="dcterms:W3CDTF">2010-08-10T17:24:20Z</dcterms:created>
  <dcterms:modified xsi:type="dcterms:W3CDTF">2017-11-28T16:53:37Z</dcterms:modified>
</cp:coreProperties>
</file>